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4B15"/>
    <a:srgbClr val="F58220"/>
    <a:srgbClr val="0F4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docProps/app.xml><?xml version="1.0" encoding="utf-8"?>
<Properties xmlns="http://schemas.openxmlformats.org/officeDocument/2006/extended-properties" xmlns:vt="http://schemas.openxmlformats.org/officeDocument/2006/docPropsVTypes">
  <TotalTime>154</TotalTime>
  <Words>1075</Words>
  <Application>Microsoft Office PowerPoint</Application>
  <PresentationFormat>Presentazione su schermo (16:9)</PresentationFormat>
  <Paragraphs>107</Paragraphs>
  <Slides>13</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Open Sans</vt:lpstr>
      <vt:lpstr>Calibri</vt:lpstr>
      <vt:lpstr>Economica</vt:lpstr>
      <vt:lpstr>Luxe</vt:lpstr>
      <vt:lpstr>Guess the Language! Understanding the code</vt:lpstr>
      <vt:lpstr>The code:</vt:lpstr>
      <vt:lpstr>The components of the code 1/3</vt:lpstr>
      <vt:lpstr>The components of the code 2/3</vt:lpstr>
      <vt:lpstr>The components of the code 3/3</vt:lpstr>
      <vt:lpstr>Constants.js</vt:lpstr>
      <vt:lpstr>How to create a personalized version of the game on your computer:</vt:lpstr>
      <vt:lpstr>Presentazione standard di PowerPoint</vt:lpstr>
      <vt:lpstr>NOTA BENE:   the attribute name must be written between quotation marks, and the true or false value is written between quotation marks.   The comma at the end of each line is mandatory, except for the last line.  All lines contained between the comment marks /* and */ are commented lines, which will not be read by the browser while playing the game.   To uncomment the lines, and make them readable by the browser, delete the marks.</vt:lpstr>
      <vt:lpstr>Presentazione standard di PowerPoint</vt:lpstr>
      <vt:lpstr>Presentazione standard di PowerPoint</vt:lpstr>
      <vt:lpstr>TROUBLESHOOTING: </vt:lpstr>
      <vt:lpstr>Have Fun!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Guess the Language! Understanding the code</dc:title>
  <cp:lastModifiedBy>Margherita Pallottino</cp:lastModifiedBy>
  <cp:revision>18</cp:revision>
  <dcterms:modified xsi:type="dcterms:W3CDTF">2022-11-04T08:54:12Z</dcterms:modified>
</cp:coreProperties>
</file>