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BC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288</Words>
  <PresentationFormat>Affichage à l'écran (16:9)</PresentationFormat>
  <Paragraphs>71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Open Sans</vt:lpstr>
      <vt:lpstr>Economica</vt:lpstr>
      <vt:lpstr>Lucida Sans</vt:lpstr>
      <vt:lpstr>Luxe</vt:lpstr>
      <vt:lpstr>The essence of machine learning for linguists in tech</vt:lpstr>
      <vt:lpstr>Presentation plan</vt:lpstr>
      <vt:lpstr>Introduction, reasoning, goals</vt:lpstr>
      <vt:lpstr>How to use the guide</vt:lpstr>
      <vt:lpstr>Structure of a chapter</vt:lpstr>
      <vt:lpstr>Structure of a chapter - Introduction</vt:lpstr>
      <vt:lpstr>Structure of a chapter - Things to know</vt:lpstr>
      <vt:lpstr>Structure of a chapter - Learn actively</vt:lpstr>
      <vt:lpstr>Intended workflow</vt:lpstr>
      <vt:lpstr>Brief overview of the content (1)</vt:lpstr>
      <vt:lpstr>Brief overview of the content (2)</vt:lpstr>
      <vt:lpstr>Brought to you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programming with Python in 10 steps</dc:title>
  <cp:lastModifiedBy>Momo Madaraki</cp:lastModifiedBy>
  <cp:revision>27</cp:revision>
  <dcterms:modified xsi:type="dcterms:W3CDTF">2023-04-22T06:11:58Z</dcterms:modified>
</cp:coreProperties>
</file>