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CC2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86" d="100"/>
          <a:sy n="86" d="100"/>
        </p:scale>
        <p:origin x="7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Affichage à l'écran (16:9)</PresentationFormat>
  <Paragraphs>82</Paragraphs>
  <Slides>17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Times New Roman</vt:lpstr>
      <vt:lpstr>Open Sans</vt:lpstr>
      <vt:lpstr>Arial</vt:lpstr>
      <vt:lpstr>Calibri</vt:lpstr>
      <vt:lpstr>Economica</vt:lpstr>
      <vt:lpstr>Luxe</vt:lpstr>
      <vt:lpstr>Upskilling your “Introduction to Language variation” course</vt:lpstr>
      <vt:lpstr>Roadmap:</vt:lpstr>
      <vt:lpstr>The UPSKILLS mission</vt:lpstr>
      <vt:lpstr>Why did     adopt this  approach?</vt:lpstr>
      <vt:lpstr>Présentation PowerPoint</vt:lpstr>
      <vt:lpstr>How to upgrade the skills of language and linguistics students (including BA level classes)</vt:lpstr>
      <vt:lpstr>Introduction to Language variation</vt:lpstr>
      <vt:lpstr>Structure of the bloc:</vt:lpstr>
      <vt:lpstr>Présentation PowerPoint</vt:lpstr>
      <vt:lpstr>Structure of a topic</vt:lpstr>
      <vt:lpstr>Présentation PowerPoint</vt:lpstr>
      <vt:lpstr>Structure of a topic</vt:lpstr>
      <vt:lpstr>Topic 1 – Class 1</vt:lpstr>
      <vt:lpstr>Présentation PowerPoint</vt:lpstr>
      <vt:lpstr>Présentation PowerPoint</vt:lpstr>
      <vt:lpstr>Guess the language!</vt:lpstr>
      <vt:lpstr>GamePack.zip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Upskilling your “Introduction to Language variation” course</dc:title>
  <cp:lastModifiedBy>Margherita Pallottino</cp:lastModifiedBy>
  <cp:revision>30</cp:revision>
  <dcterms:modified xsi:type="dcterms:W3CDTF">2023-04-22T06:35:31Z</dcterms:modified>
</cp:coreProperties>
</file>