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7BC1"/>
    <a:srgbClr val="F5822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294</Words>
  <PresentationFormat>Affichage à l'écran (16:9)</PresentationFormat>
  <Paragraphs>69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Open Sans</vt:lpstr>
      <vt:lpstr>Lucida Sans</vt:lpstr>
      <vt:lpstr>Economica</vt:lpstr>
      <vt:lpstr>Luxe</vt:lpstr>
      <vt:lpstr>Start programming with Python in 10 steps</vt:lpstr>
      <vt:lpstr>Presentation plan</vt:lpstr>
      <vt:lpstr>Introduction, reasoning, goals</vt:lpstr>
      <vt:lpstr>How to use the guide</vt:lpstr>
      <vt:lpstr>Structure of a step</vt:lpstr>
      <vt:lpstr>Structure of a step - Introduction</vt:lpstr>
      <vt:lpstr>Structure of a step - Things to know</vt:lpstr>
      <vt:lpstr>Structure of a step - Learn actively</vt:lpstr>
      <vt:lpstr>Intended workflow</vt:lpstr>
      <vt:lpstr>Brief overview of all steps (1)</vt:lpstr>
      <vt:lpstr>Brief overview of all steps (2)</vt:lpstr>
      <vt:lpstr>Brought to you by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programming with Python in 10 steps</dc:title>
  <cp:lastModifiedBy>Momo Madaraki</cp:lastModifiedBy>
  <cp:revision>21</cp:revision>
  <dcterms:modified xsi:type="dcterms:W3CDTF">2023-04-22T06:47:54Z</dcterms:modified>
</cp:coreProperties>
</file>